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4" r:id="rId14"/>
    <p:sldId id="285" r:id="rId15"/>
    <p:sldId id="286" r:id="rId16"/>
    <p:sldId id="287" r:id="rId17"/>
    <p:sldId id="288" r:id="rId18"/>
    <p:sldId id="282" r:id="rId19"/>
    <p:sldId id="283" r:id="rId20"/>
    <p:sldId id="258" r:id="rId21"/>
    <p:sldId id="277" r:id="rId22"/>
    <p:sldId id="260" r:id="rId23"/>
    <p:sldId id="279" r:id="rId24"/>
    <p:sldId id="280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99"/>
    <a:srgbClr val="CCECFF"/>
    <a:srgbClr val="CC99FF"/>
    <a:srgbClr val="CCCCFF"/>
    <a:srgbClr val="FFCCFF"/>
    <a:srgbClr val="FF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520E13-1DEE-4C0F-A984-CEF9F2D031D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791EE51-132C-43E8-A236-02D1299D5314}">
      <dgm:prSet phldrT="[Текст]"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</a:t>
          </a:r>
        </a:p>
      </dgm:t>
    </dgm:pt>
    <dgm:pt modelId="{9A5BCE73-F8D4-432A-8294-0C130AA9C343}" type="parTrans" cxnId="{BF322757-AB10-42D6-9C87-CAF67F05D229}">
      <dgm:prSet/>
      <dgm:spPr/>
      <dgm:t>
        <a:bodyPr/>
        <a:lstStyle/>
        <a:p>
          <a:endParaRPr lang="uk-UA"/>
        </a:p>
      </dgm:t>
    </dgm:pt>
    <dgm:pt modelId="{277D721F-0160-46EF-860C-0DC9C4578F6F}" type="sibTrans" cxnId="{BF322757-AB10-42D6-9C87-CAF67F05D229}">
      <dgm:prSet/>
      <dgm:spPr/>
      <dgm:t>
        <a:bodyPr/>
        <a:lstStyle/>
        <a:p>
          <a:endParaRPr lang="uk-UA"/>
        </a:p>
      </dgm:t>
    </dgm:pt>
    <dgm:pt modelId="{D06DE0A4-C9F2-4469-8969-CEEF15CB222A}">
      <dgm:prSet custT="1"/>
      <dgm:spPr/>
      <dgm:t>
        <a:bodyPr/>
        <a:lstStyle/>
        <a:p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</a:t>
          </a:r>
        </a:p>
      </dgm:t>
    </dgm:pt>
    <dgm:pt modelId="{05439518-F11B-4F5E-BCA2-23937F994CB5}" type="parTrans" cxnId="{DC42F94C-7A2B-4DE7-AE93-A5EDAE011F9D}">
      <dgm:prSet/>
      <dgm:spPr/>
      <dgm:t>
        <a:bodyPr/>
        <a:lstStyle/>
        <a:p>
          <a:endParaRPr lang="uk-UA"/>
        </a:p>
      </dgm:t>
    </dgm:pt>
    <dgm:pt modelId="{7EE4898D-C51A-4C52-8BE2-0D83A5B9D907}" type="sibTrans" cxnId="{DC42F94C-7A2B-4DE7-AE93-A5EDAE011F9D}">
      <dgm:prSet/>
      <dgm:spPr/>
      <dgm:t>
        <a:bodyPr/>
        <a:lstStyle/>
        <a:p>
          <a:endParaRPr lang="uk-UA"/>
        </a:p>
      </dgm:t>
    </dgm:pt>
    <dgm:pt modelId="{2FDDA1B2-375B-4790-B996-8DE699175563}">
      <dgm:prSet phldrT="[Текст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медична</a:t>
          </a:r>
        </a:p>
      </dgm:t>
    </dgm:pt>
    <dgm:pt modelId="{6D825088-9D07-4DF9-9323-6FA7D59AC6BA}" type="parTrans" cxnId="{25DC9781-E782-449F-A72A-DF7B9CB579FC}">
      <dgm:prSet/>
      <dgm:spPr/>
      <dgm:t>
        <a:bodyPr/>
        <a:lstStyle/>
        <a:p>
          <a:endParaRPr lang="uk-UA"/>
        </a:p>
      </dgm:t>
    </dgm:pt>
    <dgm:pt modelId="{5C629B4F-8BC6-44C3-A758-D4C83F64A982}" type="sibTrans" cxnId="{25DC9781-E782-449F-A72A-DF7B9CB579FC}">
      <dgm:prSet/>
      <dgm:spPr/>
      <dgm:t>
        <a:bodyPr/>
        <a:lstStyle/>
        <a:p>
          <a:endParaRPr lang="uk-UA"/>
        </a:p>
      </dgm:t>
    </dgm:pt>
    <dgm:pt modelId="{E9BD032B-3A73-4939-902A-F0E73DC1B183}" type="pres">
      <dgm:prSet presAssocID="{1A520E13-1DEE-4C0F-A984-CEF9F2D031D1}" presName="Name0" presStyleCnt="0">
        <dgm:presLayoutVars>
          <dgm:dir/>
          <dgm:resizeHandles val="exact"/>
        </dgm:presLayoutVars>
      </dgm:prSet>
      <dgm:spPr/>
    </dgm:pt>
    <dgm:pt modelId="{07166ECA-D46B-4802-9F08-5087FFD67333}" type="pres">
      <dgm:prSet presAssocID="{1A520E13-1DEE-4C0F-A984-CEF9F2D031D1}" presName="fgShape" presStyleLbl="fgShp" presStyleIdx="0" presStyleCnt="1"/>
      <dgm:spPr/>
    </dgm:pt>
    <dgm:pt modelId="{AD6C294F-0ACB-4982-A1C2-18C1E9CBE18F}" type="pres">
      <dgm:prSet presAssocID="{1A520E13-1DEE-4C0F-A984-CEF9F2D031D1}" presName="linComp" presStyleCnt="0"/>
      <dgm:spPr/>
    </dgm:pt>
    <dgm:pt modelId="{13C8081E-B822-4589-B2BB-18221173D625}" type="pres">
      <dgm:prSet presAssocID="{0791EE51-132C-43E8-A236-02D1299D5314}" presName="compNode" presStyleCnt="0"/>
      <dgm:spPr/>
    </dgm:pt>
    <dgm:pt modelId="{C83BC746-6048-4992-8174-CB855EB05327}" type="pres">
      <dgm:prSet presAssocID="{0791EE51-132C-43E8-A236-02D1299D5314}" presName="bkgdShape" presStyleLbl="node1" presStyleIdx="0" presStyleCnt="3" custScaleX="111595" custLinFactNeighborX="6647" custLinFactNeighborY="-25393"/>
      <dgm:spPr/>
    </dgm:pt>
    <dgm:pt modelId="{7F8A1FB2-C68C-4B2C-806B-2D8EB7FE613B}" type="pres">
      <dgm:prSet presAssocID="{0791EE51-132C-43E8-A236-02D1299D5314}" presName="nodeTx" presStyleLbl="node1" presStyleIdx="0" presStyleCnt="3">
        <dgm:presLayoutVars>
          <dgm:bulletEnabled val="1"/>
        </dgm:presLayoutVars>
      </dgm:prSet>
      <dgm:spPr/>
    </dgm:pt>
    <dgm:pt modelId="{AE9D055A-C9BE-48EA-B0E4-C0BFF332C0B0}" type="pres">
      <dgm:prSet presAssocID="{0791EE51-132C-43E8-A236-02D1299D5314}" presName="invisiNode" presStyleLbl="node1" presStyleIdx="0" presStyleCnt="3"/>
      <dgm:spPr/>
    </dgm:pt>
    <dgm:pt modelId="{2DD7F061-A21D-44DE-8070-794D83F258E4}" type="pres">
      <dgm:prSet presAssocID="{0791EE51-132C-43E8-A236-02D1299D5314}" presName="imagNode" presStyleLbl="fgImgPlace1" presStyleIdx="0" presStyleCnt="3" custScaleX="140000" custScaleY="159191" custLinFactNeighborX="1941" custLinFactNeighborY="1097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758C71-711B-47B7-8E48-505532372470}" type="pres">
      <dgm:prSet presAssocID="{277D721F-0160-46EF-860C-0DC9C4578F6F}" presName="sibTrans" presStyleLbl="sibTrans2D1" presStyleIdx="0" presStyleCnt="0"/>
      <dgm:spPr/>
    </dgm:pt>
    <dgm:pt modelId="{C49AEC46-E3A5-468B-B1A6-DC18C37B2EFF}" type="pres">
      <dgm:prSet presAssocID="{D06DE0A4-C9F2-4469-8969-CEEF15CB222A}" presName="compNode" presStyleCnt="0"/>
      <dgm:spPr/>
    </dgm:pt>
    <dgm:pt modelId="{B4F4A728-F71E-4FA3-98F8-1A95E5FD80D2}" type="pres">
      <dgm:prSet presAssocID="{D06DE0A4-C9F2-4469-8969-CEEF15CB222A}" presName="bkgdShape" presStyleLbl="node1" presStyleIdx="1" presStyleCnt="3" custScaleX="100188" custLinFactNeighborX="4589" custLinFactNeighborY="-18081"/>
      <dgm:spPr/>
    </dgm:pt>
    <dgm:pt modelId="{CEA7AC03-6590-4147-ABE7-06127AAE5684}" type="pres">
      <dgm:prSet presAssocID="{D06DE0A4-C9F2-4469-8969-CEEF15CB222A}" presName="nodeTx" presStyleLbl="node1" presStyleIdx="1" presStyleCnt="3">
        <dgm:presLayoutVars>
          <dgm:bulletEnabled val="1"/>
        </dgm:presLayoutVars>
      </dgm:prSet>
      <dgm:spPr/>
    </dgm:pt>
    <dgm:pt modelId="{C8F134CB-DACF-4EAA-8ACC-C3D60CFC2D7E}" type="pres">
      <dgm:prSet presAssocID="{D06DE0A4-C9F2-4469-8969-CEEF15CB222A}" presName="invisiNode" presStyleLbl="node1" presStyleIdx="1" presStyleCnt="3"/>
      <dgm:spPr/>
    </dgm:pt>
    <dgm:pt modelId="{577241A1-3B10-452E-AC9D-9E30C025DDC0}" type="pres">
      <dgm:prSet presAssocID="{D06DE0A4-C9F2-4469-8969-CEEF15CB222A}" presName="imagNode" presStyleLbl="fgImgPlace1" presStyleIdx="1" presStyleCnt="3"/>
      <dgm:spPr/>
    </dgm:pt>
    <dgm:pt modelId="{42712A02-9366-4384-8E5F-E9E4B8032CD1}" type="pres">
      <dgm:prSet presAssocID="{7EE4898D-C51A-4C52-8BE2-0D83A5B9D907}" presName="sibTrans" presStyleLbl="sibTrans2D1" presStyleIdx="0" presStyleCnt="0"/>
      <dgm:spPr/>
    </dgm:pt>
    <dgm:pt modelId="{5BD299A3-F3CB-45CC-9197-B4669166390D}" type="pres">
      <dgm:prSet presAssocID="{2FDDA1B2-375B-4790-B996-8DE699175563}" presName="compNode" presStyleCnt="0"/>
      <dgm:spPr/>
    </dgm:pt>
    <dgm:pt modelId="{CF134AF7-D389-4DBC-A045-4BCBFF265F95}" type="pres">
      <dgm:prSet presAssocID="{2FDDA1B2-375B-4790-B996-8DE699175563}" presName="bkgdShape" presStyleLbl="node1" presStyleIdx="2" presStyleCnt="3" custLinFactNeighborX="-270" custLinFactNeighborY="199"/>
      <dgm:spPr/>
    </dgm:pt>
    <dgm:pt modelId="{A1624B19-18C3-4426-85F2-5ADD5AD458D8}" type="pres">
      <dgm:prSet presAssocID="{2FDDA1B2-375B-4790-B996-8DE699175563}" presName="nodeTx" presStyleLbl="node1" presStyleIdx="2" presStyleCnt="3">
        <dgm:presLayoutVars>
          <dgm:bulletEnabled val="1"/>
        </dgm:presLayoutVars>
      </dgm:prSet>
      <dgm:spPr/>
    </dgm:pt>
    <dgm:pt modelId="{D32A9A9E-D0DA-441F-B5B6-4F553C909542}" type="pres">
      <dgm:prSet presAssocID="{2FDDA1B2-375B-4790-B996-8DE699175563}" presName="invisiNode" presStyleLbl="node1" presStyleIdx="2" presStyleCnt="3"/>
      <dgm:spPr/>
    </dgm:pt>
    <dgm:pt modelId="{5A2C8BEE-6C51-42FB-86B7-5536E351A0A5}" type="pres">
      <dgm:prSet presAssocID="{2FDDA1B2-375B-4790-B996-8DE699175563}" presName="imagNode" presStyleLbl="fgImgPlace1" presStyleIdx="2" presStyleCnt="3" custScaleX="144677" custScaleY="155529" custLinFactNeighborX="-6589" custLinFactNeighborY="1758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B0A2B26-673A-43DE-8FF1-307D33ECE466}" type="presOf" srcId="{277D721F-0160-46EF-860C-0DC9C4578F6F}" destId="{F6758C71-711B-47B7-8E48-505532372470}" srcOrd="0" destOrd="0" presId="urn:microsoft.com/office/officeart/2005/8/layout/hList7"/>
    <dgm:cxn modelId="{7081922F-44AB-4ADA-B912-E5F77B53F340}" type="presOf" srcId="{0791EE51-132C-43E8-A236-02D1299D5314}" destId="{7F8A1FB2-C68C-4B2C-806B-2D8EB7FE613B}" srcOrd="1" destOrd="0" presId="urn:microsoft.com/office/officeart/2005/8/layout/hList7"/>
    <dgm:cxn modelId="{EAF28434-5345-4150-9F82-0FCDB1237159}" type="presOf" srcId="{2FDDA1B2-375B-4790-B996-8DE699175563}" destId="{A1624B19-18C3-4426-85F2-5ADD5AD458D8}" srcOrd="1" destOrd="0" presId="urn:microsoft.com/office/officeart/2005/8/layout/hList7"/>
    <dgm:cxn modelId="{125C9534-5F42-446A-9B07-A5557F942EE2}" type="presOf" srcId="{2FDDA1B2-375B-4790-B996-8DE699175563}" destId="{CF134AF7-D389-4DBC-A045-4BCBFF265F95}" srcOrd="0" destOrd="0" presId="urn:microsoft.com/office/officeart/2005/8/layout/hList7"/>
    <dgm:cxn modelId="{FE568237-91D6-4E6F-8982-83FE1512F922}" type="presOf" srcId="{0791EE51-132C-43E8-A236-02D1299D5314}" destId="{C83BC746-6048-4992-8174-CB855EB05327}" srcOrd="0" destOrd="0" presId="urn:microsoft.com/office/officeart/2005/8/layout/hList7"/>
    <dgm:cxn modelId="{DC42F94C-7A2B-4DE7-AE93-A5EDAE011F9D}" srcId="{1A520E13-1DEE-4C0F-A984-CEF9F2D031D1}" destId="{D06DE0A4-C9F2-4469-8969-CEEF15CB222A}" srcOrd="1" destOrd="0" parTransId="{05439518-F11B-4F5E-BCA2-23937F994CB5}" sibTransId="{7EE4898D-C51A-4C52-8BE2-0D83A5B9D907}"/>
    <dgm:cxn modelId="{BF322757-AB10-42D6-9C87-CAF67F05D229}" srcId="{1A520E13-1DEE-4C0F-A984-CEF9F2D031D1}" destId="{0791EE51-132C-43E8-A236-02D1299D5314}" srcOrd="0" destOrd="0" parTransId="{9A5BCE73-F8D4-432A-8294-0C130AA9C343}" sibTransId="{277D721F-0160-46EF-860C-0DC9C4578F6F}"/>
    <dgm:cxn modelId="{25DC9781-E782-449F-A72A-DF7B9CB579FC}" srcId="{1A520E13-1DEE-4C0F-A984-CEF9F2D031D1}" destId="{2FDDA1B2-375B-4790-B996-8DE699175563}" srcOrd="2" destOrd="0" parTransId="{6D825088-9D07-4DF9-9323-6FA7D59AC6BA}" sibTransId="{5C629B4F-8BC6-44C3-A758-D4C83F64A982}"/>
    <dgm:cxn modelId="{37146DB0-CB18-4F32-9986-DC60249037F0}" type="presOf" srcId="{7EE4898D-C51A-4C52-8BE2-0D83A5B9D907}" destId="{42712A02-9366-4384-8E5F-E9E4B8032CD1}" srcOrd="0" destOrd="0" presId="urn:microsoft.com/office/officeart/2005/8/layout/hList7"/>
    <dgm:cxn modelId="{76C134BA-3422-4FB4-A5E6-446128382323}" type="presOf" srcId="{D06DE0A4-C9F2-4469-8969-CEEF15CB222A}" destId="{CEA7AC03-6590-4147-ABE7-06127AAE5684}" srcOrd="1" destOrd="0" presId="urn:microsoft.com/office/officeart/2005/8/layout/hList7"/>
    <dgm:cxn modelId="{EE2166D5-8D4E-4253-BF32-1F02AF530437}" type="presOf" srcId="{1A520E13-1DEE-4C0F-A984-CEF9F2D031D1}" destId="{E9BD032B-3A73-4939-902A-F0E73DC1B183}" srcOrd="0" destOrd="0" presId="urn:microsoft.com/office/officeart/2005/8/layout/hList7"/>
    <dgm:cxn modelId="{040D28EC-21FD-42DB-9864-7D16E9B41E26}" type="presOf" srcId="{D06DE0A4-C9F2-4469-8969-CEEF15CB222A}" destId="{B4F4A728-F71E-4FA3-98F8-1A95E5FD80D2}" srcOrd="0" destOrd="0" presId="urn:microsoft.com/office/officeart/2005/8/layout/hList7"/>
    <dgm:cxn modelId="{C77A2283-19FD-470F-86F5-71F7E5B16A70}" type="presParOf" srcId="{E9BD032B-3A73-4939-902A-F0E73DC1B183}" destId="{07166ECA-D46B-4802-9F08-5087FFD67333}" srcOrd="0" destOrd="0" presId="urn:microsoft.com/office/officeart/2005/8/layout/hList7"/>
    <dgm:cxn modelId="{0E7B10C0-F900-43A4-A3A7-CA9359F5D1ED}" type="presParOf" srcId="{E9BD032B-3A73-4939-902A-F0E73DC1B183}" destId="{AD6C294F-0ACB-4982-A1C2-18C1E9CBE18F}" srcOrd="1" destOrd="0" presId="urn:microsoft.com/office/officeart/2005/8/layout/hList7"/>
    <dgm:cxn modelId="{4B1C5824-6BC3-495E-A80C-1C281EAF519B}" type="presParOf" srcId="{AD6C294F-0ACB-4982-A1C2-18C1E9CBE18F}" destId="{13C8081E-B822-4589-B2BB-18221173D625}" srcOrd="0" destOrd="0" presId="urn:microsoft.com/office/officeart/2005/8/layout/hList7"/>
    <dgm:cxn modelId="{B97D7693-985E-4285-95CC-5E0557D79D67}" type="presParOf" srcId="{13C8081E-B822-4589-B2BB-18221173D625}" destId="{C83BC746-6048-4992-8174-CB855EB05327}" srcOrd="0" destOrd="0" presId="urn:microsoft.com/office/officeart/2005/8/layout/hList7"/>
    <dgm:cxn modelId="{283D2B4A-75FA-43F4-B512-3DC638055BCC}" type="presParOf" srcId="{13C8081E-B822-4589-B2BB-18221173D625}" destId="{7F8A1FB2-C68C-4B2C-806B-2D8EB7FE613B}" srcOrd="1" destOrd="0" presId="urn:microsoft.com/office/officeart/2005/8/layout/hList7"/>
    <dgm:cxn modelId="{79CB5238-C769-4DEE-A633-117C7F831ABB}" type="presParOf" srcId="{13C8081E-B822-4589-B2BB-18221173D625}" destId="{AE9D055A-C9BE-48EA-B0E4-C0BFF332C0B0}" srcOrd="2" destOrd="0" presId="urn:microsoft.com/office/officeart/2005/8/layout/hList7"/>
    <dgm:cxn modelId="{CD65BB1D-9D2C-4207-80E9-AA8F15450D45}" type="presParOf" srcId="{13C8081E-B822-4589-B2BB-18221173D625}" destId="{2DD7F061-A21D-44DE-8070-794D83F258E4}" srcOrd="3" destOrd="0" presId="urn:microsoft.com/office/officeart/2005/8/layout/hList7"/>
    <dgm:cxn modelId="{7D47D197-CEE6-484C-ADD5-377F5F722A9A}" type="presParOf" srcId="{AD6C294F-0ACB-4982-A1C2-18C1E9CBE18F}" destId="{F6758C71-711B-47B7-8E48-505532372470}" srcOrd="1" destOrd="0" presId="urn:microsoft.com/office/officeart/2005/8/layout/hList7"/>
    <dgm:cxn modelId="{54A8C160-6CAD-40A5-B121-F8149F4485E5}" type="presParOf" srcId="{AD6C294F-0ACB-4982-A1C2-18C1E9CBE18F}" destId="{C49AEC46-E3A5-468B-B1A6-DC18C37B2EFF}" srcOrd="2" destOrd="0" presId="urn:microsoft.com/office/officeart/2005/8/layout/hList7"/>
    <dgm:cxn modelId="{0BC8AE76-9F1A-4029-AB66-E0E6F8C207A2}" type="presParOf" srcId="{C49AEC46-E3A5-468B-B1A6-DC18C37B2EFF}" destId="{B4F4A728-F71E-4FA3-98F8-1A95E5FD80D2}" srcOrd="0" destOrd="0" presId="urn:microsoft.com/office/officeart/2005/8/layout/hList7"/>
    <dgm:cxn modelId="{3E186E03-2298-47F5-B164-A3D74CD9A6EB}" type="presParOf" srcId="{C49AEC46-E3A5-468B-B1A6-DC18C37B2EFF}" destId="{CEA7AC03-6590-4147-ABE7-06127AAE5684}" srcOrd="1" destOrd="0" presId="urn:microsoft.com/office/officeart/2005/8/layout/hList7"/>
    <dgm:cxn modelId="{CAC5D163-70B4-4678-BC83-1ECC8815B51C}" type="presParOf" srcId="{C49AEC46-E3A5-468B-B1A6-DC18C37B2EFF}" destId="{C8F134CB-DACF-4EAA-8ACC-C3D60CFC2D7E}" srcOrd="2" destOrd="0" presId="urn:microsoft.com/office/officeart/2005/8/layout/hList7"/>
    <dgm:cxn modelId="{4C78435C-086C-4C67-84F9-3D5C54B9B38B}" type="presParOf" srcId="{C49AEC46-E3A5-468B-B1A6-DC18C37B2EFF}" destId="{577241A1-3B10-452E-AC9D-9E30C025DDC0}" srcOrd="3" destOrd="0" presId="urn:microsoft.com/office/officeart/2005/8/layout/hList7"/>
    <dgm:cxn modelId="{BF17ACE3-59D5-4D3C-A06A-EA9B2B52B51C}" type="presParOf" srcId="{AD6C294F-0ACB-4982-A1C2-18C1E9CBE18F}" destId="{42712A02-9366-4384-8E5F-E9E4B8032CD1}" srcOrd="3" destOrd="0" presId="urn:microsoft.com/office/officeart/2005/8/layout/hList7"/>
    <dgm:cxn modelId="{78307627-B826-4FEC-B902-3C75A21020E8}" type="presParOf" srcId="{AD6C294F-0ACB-4982-A1C2-18C1E9CBE18F}" destId="{5BD299A3-F3CB-45CC-9197-B4669166390D}" srcOrd="4" destOrd="0" presId="urn:microsoft.com/office/officeart/2005/8/layout/hList7"/>
    <dgm:cxn modelId="{13E11A21-0665-4D3C-B762-C07D55096842}" type="presParOf" srcId="{5BD299A3-F3CB-45CC-9197-B4669166390D}" destId="{CF134AF7-D389-4DBC-A045-4BCBFF265F95}" srcOrd="0" destOrd="0" presId="urn:microsoft.com/office/officeart/2005/8/layout/hList7"/>
    <dgm:cxn modelId="{14A72A3D-F421-4B8C-9113-B407FCEF4EFD}" type="presParOf" srcId="{5BD299A3-F3CB-45CC-9197-B4669166390D}" destId="{A1624B19-18C3-4426-85F2-5ADD5AD458D8}" srcOrd="1" destOrd="0" presId="urn:microsoft.com/office/officeart/2005/8/layout/hList7"/>
    <dgm:cxn modelId="{57603901-E0FD-4E10-9158-390627EE3293}" type="presParOf" srcId="{5BD299A3-F3CB-45CC-9197-B4669166390D}" destId="{D32A9A9E-D0DA-441F-B5B6-4F553C909542}" srcOrd="2" destOrd="0" presId="urn:microsoft.com/office/officeart/2005/8/layout/hList7"/>
    <dgm:cxn modelId="{B93DB26D-6BB0-4008-BE4F-18E607D8BE1B}" type="presParOf" srcId="{5BD299A3-F3CB-45CC-9197-B4669166390D}" destId="{5A2C8BEE-6C51-42FB-86B7-5536E351A0A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BC746-6048-4992-8174-CB855EB05327}">
      <dsp:nvSpPr>
        <dsp:cNvPr id="0" name=""/>
        <dsp:cNvSpPr/>
      </dsp:nvSpPr>
      <dsp:spPr>
        <a:xfrm>
          <a:off x="177703" y="0"/>
          <a:ext cx="2932804" cy="455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психологічна</a:t>
          </a:r>
        </a:p>
      </dsp:txBody>
      <dsp:txXfrm>
        <a:off x="177703" y="1821484"/>
        <a:ext cx="2932804" cy="1821484"/>
      </dsp:txXfrm>
    </dsp:sp>
    <dsp:sp modelId="{2DD7F061-A21D-44DE-8070-794D83F258E4}">
      <dsp:nvSpPr>
        <dsp:cNvPr id="0" name=""/>
        <dsp:cNvSpPr/>
      </dsp:nvSpPr>
      <dsp:spPr>
        <a:xfrm>
          <a:off x="437379" y="78704"/>
          <a:ext cx="2122940" cy="2413950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4A728-F71E-4FA3-98F8-1A95E5FD80D2}">
      <dsp:nvSpPr>
        <dsp:cNvPr id="0" name=""/>
        <dsp:cNvSpPr/>
      </dsp:nvSpPr>
      <dsp:spPr>
        <a:xfrm>
          <a:off x="3135263" y="0"/>
          <a:ext cx="2633019" cy="455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</a:t>
          </a:r>
        </a:p>
      </dsp:txBody>
      <dsp:txXfrm>
        <a:off x="3135263" y="1821484"/>
        <a:ext cx="2633019" cy="1821484"/>
      </dsp:txXfrm>
    </dsp:sp>
    <dsp:sp modelId="{577241A1-3B10-452E-AC9D-9E30C025DDC0}">
      <dsp:nvSpPr>
        <dsp:cNvPr id="0" name=""/>
        <dsp:cNvSpPr/>
      </dsp:nvSpPr>
      <dsp:spPr>
        <a:xfrm>
          <a:off x="3572977" y="273222"/>
          <a:ext cx="1516386" cy="151638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34AF7-D389-4DBC-A045-4BCBFF265F95}">
      <dsp:nvSpPr>
        <dsp:cNvPr id="0" name=""/>
        <dsp:cNvSpPr/>
      </dsp:nvSpPr>
      <dsp:spPr>
        <a:xfrm>
          <a:off x="5719427" y="73897"/>
          <a:ext cx="2628078" cy="4553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медична</a:t>
          </a:r>
        </a:p>
      </dsp:txBody>
      <dsp:txXfrm>
        <a:off x="5719427" y="1895381"/>
        <a:ext cx="2628078" cy="1821484"/>
      </dsp:txXfrm>
    </dsp:sp>
    <dsp:sp modelId="{5A2C8BEE-6C51-42FB-86B7-5536E351A0A5}">
      <dsp:nvSpPr>
        <dsp:cNvPr id="0" name=""/>
        <dsp:cNvSpPr/>
      </dsp:nvSpPr>
      <dsp:spPr>
        <a:xfrm>
          <a:off x="5843716" y="192759"/>
          <a:ext cx="2193861" cy="2358420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66ECA-D46B-4802-9F08-5087FFD67333}">
      <dsp:nvSpPr>
        <dsp:cNvPr id="0" name=""/>
        <dsp:cNvSpPr/>
      </dsp:nvSpPr>
      <dsp:spPr>
        <a:xfrm>
          <a:off x="334304" y="3642969"/>
          <a:ext cx="7689006" cy="6830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1CEB7-0476-419F-9199-A19060CE5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4B83A9-D06D-4798-B479-ED545160E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D2669-ACFD-4D19-91C8-A0EBEF06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6CC14F-52F3-416D-944D-A1B2CCF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2C7FB6-99C3-421C-B687-F018B0FB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94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9BD32-E6A1-412E-A414-D03C2199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42232A-1432-4831-B2C4-0A1D1C06F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A14073-9E69-4C94-939D-D067C4C2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C569C2-C0FB-45D1-B9A6-1CC5CB56D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7F00E7-B710-462A-83B4-E342DBDB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9043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0D3851-F7B1-4E6C-9AA9-8824DD996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C6D8FD-FD8C-4ADC-82E8-2A6A0ADF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B675EC-13DB-4FA4-AFA2-3EC96F03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A9ACDE-1201-4A22-89D6-4F8CDE6E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98B16C-4835-4015-91F1-147BE234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8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55B14-BF42-477A-8CC7-D681FDF0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06DD91-E50D-417B-AE76-D6D2B53A7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A59A4-8710-487F-8CB9-5E4E494D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9E98E6-FAE4-4B6A-B775-813DB2E4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5E5863-AC13-4877-8160-AA1C71C2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169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55D3E-C563-4FD7-9DE0-E660EA2F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C7BD23-9ED6-4716-A379-173F5929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06E685-7D5A-4B56-831D-5DF98A46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9BCA12-F8B3-415C-939E-BBC6A2F9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4E157-9A63-47E1-A6F2-49819F906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06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8A822-B704-4CA2-8941-419AD982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7E8E0-49A4-4EB7-9648-91DC7BDE7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45B85A4-8AA1-4B39-B094-EB41A594A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9BE37D-1A73-419E-BFEC-55079C6E0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779701-5CF8-4757-AB13-12B22677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5C9E2E-34E7-47AD-B73B-6CD497387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15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60FFD-9DDB-4BC5-A213-AA1EB501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021002-0C94-4EB7-9B15-DEC43EE4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B454680-CCAC-41D8-A7BF-12503E019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2A0AA6-763F-49C1-8EA7-DECF60CF4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C50EC5B-F4E2-4842-A1A0-7C73EF78A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33C182D-2E49-4F41-846C-EEB43080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92D5D2D-3679-493C-846D-C3C6807C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1CFB37-A56B-42FA-910F-1EAAF84FA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4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0D5F2-8633-4453-B6F3-4B51FA6F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6C07DE-F6B7-41D6-AF19-8C2A1E53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3974F51-5A7F-4AA1-ACBB-4F47C2CA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D5E5C36-416F-4BC4-B4A7-47D70129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24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527DAAC-977E-4956-9479-622B192F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54C902-EABB-4791-8648-A564C810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C19AED-4916-4816-8DA8-721F8603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51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E09CB-64A6-4D53-873A-7F830634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CBA0FE-36AC-4DB9-B659-364B2791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3BD51E-4C79-46BF-9294-3A1EFCA1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8AD90-B3B2-4520-B2D9-37C5DCDF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8E3650B-0D84-4684-B20C-829CEB7C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5EFDEA-C83F-4C83-AE16-A9BC8E6B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19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40E8-3025-44E3-A736-813DDC36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473768-C4AC-403B-A2E3-ECBB5AE10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B75D1E-AE2A-4357-9AC4-950194CBB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B8F686-F01C-42B4-9964-56FD3271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B239A50-24F1-416B-8405-87E8D8EA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5554463-C18F-4215-A95D-428C5A87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38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04665AA-4657-488D-AB99-3353D6AE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ECC58F-D562-4696-862A-FEBC949AD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FAD8DC-5FDD-407F-8D93-64D0F2F3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5843-D240-4713-AA0A-477645735F6B}" type="datetimeFigureOut">
              <a:rPr lang="uk-UA" smtClean="0"/>
              <a:t>02.06.2025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3ADD19-7641-45CE-B047-D29E224A5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28D90-A412-4D45-AC46-17677A24F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0E5E-311A-42D2-927E-56A72EC1C4E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27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file/d/1wluZ7of1wyI4DVMGaJwB0ZWHtNJjm0YK/view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N1wUQGE3zyrWLia_XhPKXrYJ__6TM8Z/view?usp=shari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6A903A-9204-40C9-AC61-2F6BAA15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8" y="323713"/>
            <a:ext cx="11512296" cy="6199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91A46-FF2A-4EB8-8489-34DCC40948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16" y="112738"/>
            <a:ext cx="4450260" cy="1085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A87387-429A-4B06-B59F-BF8C3680BC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633" y="5849071"/>
            <a:ext cx="7553599" cy="89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E6A71-2E16-4E32-9404-AC676B8C8A4D}"/>
              </a:ext>
            </a:extLst>
          </p:cNvPr>
          <p:cNvSpPr txBox="1"/>
          <p:nvPr/>
        </p:nvSpPr>
        <p:spPr>
          <a:xfrm>
            <a:off x="2109216" y="1362456"/>
            <a:ext cx="797356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 зустріч з вихователями-методистами ЗДО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5F91FA9-8425-4C70-B28E-0E3FF2635A63}"/>
              </a:ext>
            </a:extLst>
          </p:cNvPr>
          <p:cNvSpPr/>
          <p:nvPr/>
        </p:nvSpPr>
        <p:spPr>
          <a:xfrm>
            <a:off x="2704390" y="2638699"/>
            <a:ext cx="7637474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складовий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за 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F414AA-C665-4E27-9069-B4515AF08803}"/>
              </a:ext>
            </a:extLst>
          </p:cNvPr>
          <p:cNvSpPr txBox="1"/>
          <p:nvPr/>
        </p:nvSpPr>
        <p:spPr>
          <a:xfrm>
            <a:off x="9276588" y="432654"/>
            <a:ext cx="230886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травня 2025</a:t>
            </a:r>
          </a:p>
          <a:p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Початок: 14.00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5FCC9A-9FED-48FC-9A2F-60BBE23182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60" y="4468987"/>
            <a:ext cx="1627196" cy="1990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22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5A991DA-B4EB-4284-8A3A-ECE2F41E53CB}"/>
              </a:ext>
            </a:extLst>
          </p:cNvPr>
          <p:cNvSpPr/>
          <p:nvPr/>
        </p:nvSpPr>
        <p:spPr>
          <a:xfrm>
            <a:off x="265176" y="164593"/>
            <a:ext cx="4443984" cy="203132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</a:t>
            </a:r>
            <a:r>
              <a:rPr lang="ru-RU" dirty="0"/>
              <a:t> </a:t>
            </a:r>
          </a:p>
          <a:p>
            <a:r>
              <a:rPr lang="ru-RU" dirty="0"/>
              <a:t>    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4AB4050-C39C-4146-B733-5B9418CBBC17}"/>
              </a:ext>
            </a:extLst>
          </p:cNvPr>
          <p:cNvSpPr/>
          <p:nvPr/>
        </p:nvSpPr>
        <p:spPr>
          <a:xfrm rot="10800000" flipV="1">
            <a:off x="7534656" y="239494"/>
            <a:ext cx="4526280" cy="286232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щомісяця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щотижня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08C98-281B-46BB-BE54-DB1A3EF673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231688"/>
            <a:ext cx="2514789" cy="140372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2C671B0-C257-4DDE-9CE6-95E9A3C3B1CE}"/>
              </a:ext>
            </a:extLst>
          </p:cNvPr>
          <p:cNvSpPr/>
          <p:nvPr/>
        </p:nvSpPr>
        <p:spPr>
          <a:xfrm>
            <a:off x="131064" y="3166933"/>
            <a:ext cx="11929872" cy="2215991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моніторинг якості освіти проводиться, щоб виявити та відстежити тенденції у розвитку якості освіти в закладі, встановити відповідність фактичних результатів освітньої діяльності в межах державних вимог до змісту, рівня її обсягу дошкільної освіти (БКДО) її заявленим цілям, а також оцінюється ступінь, напрям і причини відхилень від цілей</a:t>
            </a:r>
          </a:p>
          <a:p>
            <a:r>
              <a:rPr lang="uk-UA" dirty="0"/>
              <a:t>                            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42F9BDC-3C94-4672-826B-8D596AB4221D}"/>
              </a:ext>
            </a:extLst>
          </p:cNvPr>
          <p:cNvSpPr/>
          <p:nvPr/>
        </p:nvSpPr>
        <p:spPr>
          <a:xfrm>
            <a:off x="3685032" y="5513159"/>
            <a:ext cx="8375904" cy="95410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окреслюють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225143-5DFC-4B0A-9643-CD1F23ABD7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504" y="313202"/>
            <a:ext cx="3502152" cy="285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6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3292CC-7477-41D5-9D0F-E87548550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8" y="1799486"/>
            <a:ext cx="2630424" cy="3138274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8BE2FD1-0638-454B-8107-240A2BD95A5D}"/>
              </a:ext>
            </a:extLst>
          </p:cNvPr>
          <p:cNvSpPr/>
          <p:nvPr/>
        </p:nvSpPr>
        <p:spPr>
          <a:xfrm>
            <a:off x="2718816" y="5641848"/>
            <a:ext cx="895807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результатів моніторингу якості освіти застосовується  педагогічна діагностика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6E19E08-14AD-48B4-B198-00B05380C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629440"/>
              </p:ext>
            </p:extLst>
          </p:nvPr>
        </p:nvGraphicFramePr>
        <p:xfrm>
          <a:off x="3255264" y="923544"/>
          <a:ext cx="8357616" cy="455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E3CB77-1B39-4D9A-94EB-9554244E1A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431" y="1116302"/>
            <a:ext cx="2050645" cy="2221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E267C2D-1F0F-4370-BB03-30CEAE92417D}"/>
              </a:ext>
            </a:extLst>
          </p:cNvPr>
          <p:cNvSpPr/>
          <p:nvPr/>
        </p:nvSpPr>
        <p:spPr>
          <a:xfrm>
            <a:off x="319047" y="159014"/>
            <a:ext cx="7115025" cy="52322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ілка: кругова 9">
            <a:extLst>
              <a:ext uri="{FF2B5EF4-FFF2-40B4-BE49-F238E27FC236}">
                <a16:creationId xmlns:a16="http://schemas.microsoft.com/office/drawing/2014/main" id="{17463DFD-8B4A-4A6D-AC3C-ED7D6F9676F2}"/>
              </a:ext>
            </a:extLst>
          </p:cNvPr>
          <p:cNvSpPr/>
          <p:nvPr/>
        </p:nvSpPr>
        <p:spPr>
          <a:xfrm rot="3288751">
            <a:off x="7209970" y="117593"/>
            <a:ext cx="1120947" cy="1583673"/>
          </a:xfrm>
          <a:prstGeom prst="circular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5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D9F827E-828A-4805-99CF-F8DB0DE29A0D}"/>
              </a:ext>
            </a:extLst>
          </p:cNvPr>
          <p:cNvSpPr/>
          <p:nvPr/>
        </p:nvSpPr>
        <p:spPr>
          <a:xfrm>
            <a:off x="111124" y="309110"/>
            <a:ext cx="1196975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ЗДО -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91C980A7-7BA1-400E-85A4-47BD10E692AC}"/>
              </a:ext>
            </a:extLst>
          </p:cNvPr>
          <p:cNvSpPr/>
          <p:nvPr/>
        </p:nvSpPr>
        <p:spPr>
          <a:xfrm>
            <a:off x="5715000" y="3519204"/>
            <a:ext cx="6181344" cy="26001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систематичного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сферах,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важливих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88FCF497-1C03-4ACE-A0E9-0B1366810201}"/>
              </a:ext>
            </a:extLst>
          </p:cNvPr>
          <p:cNvSpPr/>
          <p:nvPr/>
        </p:nvSpPr>
        <p:spPr>
          <a:xfrm rot="10800000" flipV="1">
            <a:off x="6638544" y="1054131"/>
            <a:ext cx="1143000" cy="26001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FC6426-447B-4278-8D43-B0E2961408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56" y="3008376"/>
            <a:ext cx="5346192" cy="37307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D571F6-F235-4509-B4D9-090356CCE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4897" y="1132648"/>
            <a:ext cx="3038094" cy="2147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83BCF3-BAC5-4733-A062-12C0761F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531" y="1132648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117F9F0-40F5-4BCC-A19E-88C2699C1EEA}"/>
              </a:ext>
            </a:extLst>
          </p:cNvPr>
          <p:cNvSpPr/>
          <p:nvPr/>
        </p:nvSpPr>
        <p:spPr>
          <a:xfrm>
            <a:off x="1036319" y="236243"/>
            <a:ext cx="8436865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навіщо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проводимо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знань-умінь-навичок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програмових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фіксувати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узагальнювати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BE338885-7112-4AED-8492-E249E60D78C1}"/>
              </a:ext>
            </a:extLst>
          </p:cNvPr>
          <p:cNvSpPr/>
          <p:nvPr/>
        </p:nvSpPr>
        <p:spPr>
          <a:xfrm>
            <a:off x="288663" y="5158817"/>
            <a:ext cx="10517392" cy="138499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ставить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діагнозів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руки/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гратися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88FCF497-1C03-4ACE-A0E9-0B1366810201}"/>
              </a:ext>
            </a:extLst>
          </p:cNvPr>
          <p:cNvSpPr/>
          <p:nvPr/>
        </p:nvSpPr>
        <p:spPr>
          <a:xfrm rot="10800000" flipV="1">
            <a:off x="8913965" y="2878734"/>
            <a:ext cx="495211" cy="20331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7B6732-BA0C-4EFE-9FA9-7413F78B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176" y="314188"/>
            <a:ext cx="2466975" cy="20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8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D16E232-A8F9-487C-A92B-CB2380938084}"/>
              </a:ext>
            </a:extLst>
          </p:cNvPr>
          <p:cNvSpPr/>
          <p:nvPr/>
        </p:nvSpPr>
        <p:spPr>
          <a:xfrm>
            <a:off x="301214" y="398033"/>
            <a:ext cx="1157522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щоденно орієнтується та  миттєво реагує на прояви  кожної дитини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0D4ED18-5B71-40AE-897D-7D3A06791B4E}"/>
              </a:ext>
            </a:extLst>
          </p:cNvPr>
          <p:cNvSpPr/>
          <p:nvPr/>
        </p:nvSpPr>
        <p:spPr>
          <a:xfrm>
            <a:off x="367911" y="1783693"/>
            <a:ext cx="8721225" cy="260019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процедурний інструмент педагога  – очі, які сприймають все, що відбувається у групі дітей, і здатність подумки </a:t>
            </a: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співвіднести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побачене з віковими особливостями й </a:t>
            </a: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-виховними  нормативами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37D12C7-C823-4525-A809-4B07E9B361D9}"/>
              </a:ext>
            </a:extLst>
          </p:cNvPr>
          <p:cNvSpPr/>
          <p:nvPr/>
        </p:nvSpPr>
        <p:spPr>
          <a:xfrm>
            <a:off x="301214" y="4998029"/>
            <a:ext cx="81937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рефлексувати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987A50-3BD1-4D6B-9AE9-A6D378D9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456" y="2172743"/>
            <a:ext cx="2285047" cy="22111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D60FF-1F79-402D-A93C-FFCA2A546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92" y="4599432"/>
            <a:ext cx="3152775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5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64D2F-9F9F-4AB3-AF97-882E2A448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55" y="3022327"/>
            <a:ext cx="4041998" cy="27922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7B3316-B337-42A5-B92D-D956CE6B2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40" y="287494"/>
            <a:ext cx="11674852" cy="2152075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EEABB31-6181-473C-AC49-D6E0D8B4F762}"/>
              </a:ext>
            </a:extLst>
          </p:cNvPr>
          <p:cNvSpPr/>
          <p:nvPr/>
        </p:nvSpPr>
        <p:spPr>
          <a:xfrm>
            <a:off x="5080804" y="2655910"/>
            <a:ext cx="6895652" cy="3697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Вихователю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делікатно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присутнім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endParaRPr lang="uk-UA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5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9F6914-29BC-47DC-93F5-C677F56E3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95" y="181275"/>
            <a:ext cx="11650532" cy="36699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6E4F2-CD4F-4DE6-B1B1-9026DFBD23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68" y="3773573"/>
            <a:ext cx="4516060" cy="26196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BD981B-9C08-43AE-9692-88C3697B26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192" y="3738664"/>
            <a:ext cx="3175596" cy="26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3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58A418-F228-4141-B9D6-0C20ABB1CA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94" y="2013830"/>
            <a:ext cx="3227294" cy="2440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25146B-FE6F-4917-ADA1-EA98012941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32" y="331296"/>
            <a:ext cx="10985944" cy="85961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97844CA-0C00-499D-845B-D04B8ED6466E}"/>
              </a:ext>
            </a:extLst>
          </p:cNvPr>
          <p:cNvSpPr/>
          <p:nvPr/>
        </p:nvSpPr>
        <p:spPr>
          <a:xfrm>
            <a:off x="4686032" y="46881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dirty="0">
                <a:hlinkClick r:id="rId4"/>
              </a:rPr>
              <a:t>https://drive.google.com/file/d/1wluZ7of1wyI4DVMGaJwB0ZWHtNJjm0YK/view?usp=sharing</a:t>
            </a:r>
            <a:r>
              <a:rPr lang="uk-UA" sz="3200" dirty="0"/>
              <a:t>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28E6AD9-2775-4840-AD12-E42AE2575EAB}"/>
              </a:ext>
            </a:extLst>
          </p:cNvPr>
          <p:cNvSpPr/>
          <p:nvPr/>
        </p:nvSpPr>
        <p:spPr>
          <a:xfrm>
            <a:off x="3991088" y="2828835"/>
            <a:ext cx="655281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Слухаємо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</a:p>
          <a:p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Наталію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: розгорнута 7">
            <a:extLst>
              <a:ext uri="{FF2B5EF4-FFF2-40B4-BE49-F238E27FC236}">
                <a16:creationId xmlns:a16="http://schemas.microsoft.com/office/drawing/2014/main" id="{F099A4F2-7DC3-4DE3-B565-9C8945BDAE76}"/>
              </a:ext>
            </a:extLst>
          </p:cNvPr>
          <p:cNvSpPr/>
          <p:nvPr/>
        </p:nvSpPr>
        <p:spPr>
          <a:xfrm rot="5400000">
            <a:off x="9966449" y="4208551"/>
            <a:ext cx="2229336" cy="1313914"/>
          </a:xfrm>
          <a:prstGeom prst="utur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27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6F5510F5-C6C4-45F1-B6B6-B167C09936AB}"/>
              </a:ext>
            </a:extLst>
          </p:cNvPr>
          <p:cNvSpPr/>
          <p:nvPr/>
        </p:nvSpPr>
        <p:spPr>
          <a:xfrm>
            <a:off x="182880" y="365760"/>
            <a:ext cx="8530814" cy="6201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переважання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віковими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Знати,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одного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вікового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в одному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буде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показником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відставання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буде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проявом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обдарованості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CE210C-41D3-4C34-B589-DEF67EAE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976" y="4012603"/>
            <a:ext cx="3124144" cy="22565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C97F8C-AB0B-4016-942B-866D66B0DA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694" y="696988"/>
            <a:ext cx="3124145" cy="25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E02E53C-F14A-44A2-9AE1-9D15987065D2}"/>
              </a:ext>
            </a:extLst>
          </p:cNvPr>
          <p:cNvSpPr/>
          <p:nvPr/>
        </p:nvSpPr>
        <p:spPr>
          <a:xfrm>
            <a:off x="204396" y="215153"/>
            <a:ext cx="8218842" cy="372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 рівня знань дітей в ЗДО (ДНЗ): </a:t>
            </a:r>
          </a:p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проводити:</a:t>
            </a:r>
          </a:p>
          <a:p>
            <a:r>
              <a:rPr lang="uk-UA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оцінювати дітей?</a:t>
            </a:r>
          </a:p>
          <a:p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які прояви у дитини важливо відстежувати?</a:t>
            </a:r>
          </a:p>
          <a:p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яку динаміку відстежувати націлено?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F006C4-C602-453E-B310-62F9A6CB6C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691" y="755355"/>
            <a:ext cx="3706234" cy="26436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302C1-7605-4809-81F0-E08FF9293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726" y="4186628"/>
            <a:ext cx="3499428" cy="25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553E055-9B1A-498C-9B59-1C1B31F88C21}"/>
              </a:ext>
            </a:extLst>
          </p:cNvPr>
          <p:cNvSpPr/>
          <p:nvPr/>
        </p:nvSpPr>
        <p:spPr>
          <a:xfrm>
            <a:off x="121919" y="242423"/>
            <a:ext cx="7961377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окреслення чіткого алгоритму освітніх та управлінських процесів на наступний навчальний рік складається річний план освітньої діяльності  закладу дошкільної освіти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02A49B5-68A4-4055-888A-9B28B060A02F}"/>
              </a:ext>
            </a:extLst>
          </p:cNvPr>
          <p:cNvSpPr/>
          <p:nvPr/>
        </p:nvSpPr>
        <p:spPr>
          <a:xfrm>
            <a:off x="3886200" y="4313987"/>
            <a:ext cx="7964424" cy="181588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поточні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перед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складанням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проводиться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 за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endParaRPr lang="uk-UA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2FA158-91FC-476E-B0C0-E1552688F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297" y="242423"/>
            <a:ext cx="3832478" cy="304941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B1071B7-D139-4BAD-BEE7-DA5002BAD3FA}"/>
              </a:ext>
            </a:extLst>
          </p:cNvPr>
          <p:cNvSpPr/>
          <p:nvPr/>
        </p:nvSpPr>
        <p:spPr>
          <a:xfrm>
            <a:off x="2487168" y="2498105"/>
            <a:ext cx="8040623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вікового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BD0AB7-B1D1-4B87-BAD3-E4D55E284E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76" y="3912556"/>
            <a:ext cx="3444240" cy="246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64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76EB6-0A5C-4B6B-B57B-D3E8F656A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02" y="1056459"/>
            <a:ext cx="2967002" cy="216353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95A7C48-3BFB-40C9-A065-2B30E05D255D}"/>
              </a:ext>
            </a:extLst>
          </p:cNvPr>
          <p:cNvSpPr/>
          <p:nvPr/>
        </p:nvSpPr>
        <p:spPr>
          <a:xfrm>
            <a:off x="365691" y="361285"/>
            <a:ext cx="947689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Перегляньте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/>
              <a:t>: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9CB3983-46A6-4361-999D-06FF56FBADD6}"/>
              </a:ext>
            </a:extLst>
          </p:cNvPr>
          <p:cNvSpPr/>
          <p:nvPr/>
        </p:nvSpPr>
        <p:spPr>
          <a:xfrm>
            <a:off x="145258" y="3382848"/>
            <a:ext cx="103977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hlinkClick r:id="rId3"/>
              </a:rPr>
              <a:t>https://drive.google.com/file/d/1yN1wUQGE3zyrWLia_XhPKXrYJ__6TM8Z/view?usp=sharing</a:t>
            </a:r>
            <a:r>
              <a:rPr lang="uk-UA" sz="32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655F11-B5A5-4D18-A66C-08ACC951C3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648" y="1444769"/>
            <a:ext cx="6651312" cy="1377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8F7648-F69A-43A0-B673-736BC15E2B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5651" y="2408963"/>
            <a:ext cx="1316850" cy="19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6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8E24C057-1E23-4CD6-9E12-16263B829D9F}"/>
              </a:ext>
            </a:extLst>
          </p:cNvPr>
          <p:cNvSpPr/>
          <p:nvPr/>
        </p:nvSpPr>
        <p:spPr>
          <a:xfrm>
            <a:off x="597967" y="425830"/>
            <a:ext cx="916404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інструментарій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2A5F19F-5A65-44A6-BC93-CA0DC6DC45B8}"/>
              </a:ext>
            </a:extLst>
          </p:cNvPr>
          <p:cNvSpPr/>
          <p:nvPr/>
        </p:nvSpPr>
        <p:spPr>
          <a:xfrm>
            <a:off x="196865" y="2018117"/>
            <a:ext cx="8466268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Методичний інструментарій кожен педагогічний колектив обирає на свій розсуд, за допомогою якого:</a:t>
            </a:r>
          </a:p>
          <a:p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отримує реальні уявлення про рівень розвитку </a:t>
            </a:r>
            <a:r>
              <a:rPr lang="uk-UA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дітини</a:t>
            </a:r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певної вікової категорії;</a:t>
            </a:r>
          </a:p>
          <a:p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порівнює фактично досягнуті результати з очікуваними;</a:t>
            </a:r>
          </a:p>
          <a:p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планує подальшу освітню та корекційно-</a:t>
            </a:r>
            <a:r>
              <a:rPr lang="uk-UA" sz="2800" b="1" i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розвиткову</a:t>
            </a:r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роботу;</a:t>
            </a:r>
          </a:p>
          <a:p>
            <a:r>
              <a:rPr lang="uk-UA" sz="28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консультує та надає професійні поради батькам вихованців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467C33-CFC0-4F83-9812-4735466B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304" y="4133955"/>
            <a:ext cx="3321602" cy="25185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B6B60F-FB0E-4750-A6C5-D497480DC0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304" y="1275070"/>
            <a:ext cx="3321602" cy="229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1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00D1DFE-A6EF-4B9E-85C7-E3D183B88E5C}"/>
              </a:ext>
            </a:extLst>
          </p:cNvPr>
          <p:cNvSpPr/>
          <p:nvPr/>
        </p:nvSpPr>
        <p:spPr>
          <a:xfrm>
            <a:off x="676656" y="426643"/>
            <a:ext cx="10698480" cy="148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CD4CD0-E513-4944-88FD-2E2A3FACF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330" y="2474260"/>
            <a:ext cx="5279136" cy="37221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CF767A-4A7D-4DFA-8C4B-435B826100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615" y="2958353"/>
            <a:ext cx="3700630" cy="28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48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11E33E3-FE36-40F2-A24E-EF64521A31BB}"/>
              </a:ext>
            </a:extLst>
          </p:cNvPr>
          <p:cNvSpPr/>
          <p:nvPr/>
        </p:nvSpPr>
        <p:spPr>
          <a:xfrm>
            <a:off x="1796527" y="1997839"/>
            <a:ext cx="7347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1.https://oplatforma.com.ua/article/1589-vivchennya-rvnya-rozvitku-ditini;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https://oplatforma.com.ua/news/6629-poradnik-dlya-direktorv-yak-stvoriti-vnutrshnyu-sistemu-zabezpechennya-yakost-osvti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http://leleka.rv.ua/index.php?m=content&amp;d=view&amp;cid=383 </a:t>
            </a:r>
          </a:p>
          <a:p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https://ezavdnz.expertus.com.ua/915915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0AF37CE-03DC-4112-B026-2AAAF2637BB7}"/>
              </a:ext>
            </a:extLst>
          </p:cNvPr>
          <p:cNvSpPr/>
          <p:nvPr/>
        </p:nvSpPr>
        <p:spPr>
          <a:xfrm>
            <a:off x="2437540" y="550295"/>
            <a:ext cx="3853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джерела:</a:t>
            </a:r>
            <a:r>
              <a:rPr lang="uk-UA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852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8A80F4-15B6-491E-B9CE-947037930F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37" y="199016"/>
            <a:ext cx="9100969" cy="64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0E4CF-CB3F-4BB5-B28E-DDB20A04F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496" y="1912226"/>
            <a:ext cx="4654296" cy="3083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E14F65-6814-4AD5-B5AF-24E2D21CA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432" y="100584"/>
            <a:ext cx="2912476" cy="1883950"/>
          </a:xfrm>
          <a:prstGeom prst="rect">
            <a:avLst/>
          </a:prstGeom>
        </p:spPr>
      </p:pic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id="{B8573A02-F06C-4B16-83AB-09DC1A91A1A1}"/>
              </a:ext>
            </a:extLst>
          </p:cNvPr>
          <p:cNvSpPr/>
          <p:nvPr/>
        </p:nvSpPr>
        <p:spPr>
          <a:xfrm>
            <a:off x="3220814" y="4583684"/>
            <a:ext cx="8741877" cy="2274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id="{81A56249-64F6-4016-80F0-208C29BDAB07}"/>
              </a:ext>
            </a:extLst>
          </p:cNvPr>
          <p:cNvSpPr/>
          <p:nvPr/>
        </p:nvSpPr>
        <p:spPr>
          <a:xfrm>
            <a:off x="575936" y="2917747"/>
            <a:ext cx="7031872" cy="2706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4EEA16E-0690-426D-99FC-9B4A2C5C0C96}"/>
              </a:ext>
            </a:extLst>
          </p:cNvPr>
          <p:cNvSpPr/>
          <p:nvPr/>
        </p:nvSpPr>
        <p:spPr>
          <a:xfrm>
            <a:off x="137653" y="215151"/>
            <a:ext cx="7954787" cy="13849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першим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розділом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блоки:</a:t>
            </a:r>
            <a:endParaRPr lang="uk-UA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3E0DC6C-CF06-452D-8AC2-C9CB0894750D}"/>
              </a:ext>
            </a:extLst>
          </p:cNvPr>
          <p:cNvSpPr/>
          <p:nvPr/>
        </p:nvSpPr>
        <p:spPr>
          <a:xfrm>
            <a:off x="575936" y="3674890"/>
            <a:ext cx="5877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методичного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endParaRPr lang="uk-UA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1BC3E055-D9CD-460F-A5DE-57B59F5AF48E}"/>
              </a:ext>
            </a:extLst>
          </p:cNvPr>
          <p:cNvSpPr/>
          <p:nvPr/>
        </p:nvSpPr>
        <p:spPr>
          <a:xfrm>
            <a:off x="3685032" y="5117136"/>
            <a:ext cx="7998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групах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75C59F8F-A032-4BE6-B226-20E7D7DD5970}"/>
              </a:ext>
            </a:extLst>
          </p:cNvPr>
          <p:cNvSpPr/>
          <p:nvPr/>
        </p:nvSpPr>
        <p:spPr>
          <a:xfrm>
            <a:off x="238911" y="1137433"/>
            <a:ext cx="7483089" cy="2850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CAF94-BFBB-4F87-A6CA-F2DE537CB5FB}"/>
              </a:ext>
            </a:extLst>
          </p:cNvPr>
          <p:cNvSpPr txBox="1"/>
          <p:nvPr/>
        </p:nvSpPr>
        <p:spPr>
          <a:xfrm>
            <a:off x="575936" y="1912225"/>
            <a:ext cx="6272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Тип закладу, характеристика груп, кількість дітей у них; якісна характеристика педагогічного колективу</a:t>
            </a:r>
          </a:p>
        </p:txBody>
      </p:sp>
    </p:spTree>
    <p:extLst>
      <p:ext uri="{BB962C8B-B14F-4D97-AF65-F5344CB8AC3E}">
        <p14:creationId xmlns:p14="http://schemas.microsoft.com/office/powerpoint/2010/main" val="163554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0E134C-6F0A-4410-A269-50428D6CC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385" y="1668780"/>
            <a:ext cx="5688008" cy="44485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F8D0C3-27DB-4E76-8396-D5757048A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9" y="1817840"/>
            <a:ext cx="4970365" cy="32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CD307-668D-4B83-ADD0-18721C9E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96" y="216332"/>
            <a:ext cx="3227832" cy="2433806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B344B07-6FBE-42F5-929C-10801DDE4EFF}"/>
              </a:ext>
            </a:extLst>
          </p:cNvPr>
          <p:cNvSpPr/>
          <p:nvPr/>
        </p:nvSpPr>
        <p:spPr>
          <a:xfrm>
            <a:off x="259080" y="326059"/>
            <a:ext cx="7741919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ДОШКІЛЬНОЇ ОСВІТИ</a:t>
            </a:r>
          </a:p>
          <a:p>
            <a:r>
              <a:rPr lang="uk-UA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 41.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D6105CD-8C80-47F8-B1B9-7428FF588556}"/>
              </a:ext>
            </a:extLst>
          </p:cNvPr>
          <p:cNvSpPr/>
          <p:nvPr/>
        </p:nvSpPr>
        <p:spPr>
          <a:xfrm>
            <a:off x="1627632" y="2105871"/>
            <a:ext cx="74668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5. Система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F81FDFD-2F3B-4D23-81E4-5ED7B86E7C3C}"/>
              </a:ext>
            </a:extLst>
          </p:cNvPr>
          <p:cNvSpPr/>
          <p:nvPr/>
        </p:nvSpPr>
        <p:spPr>
          <a:xfrm>
            <a:off x="259080" y="3270131"/>
            <a:ext cx="10988040" cy="3246530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інструменти, процедури та заходи забезпечення і підвищення якості дошкільної освіти: стандартизацію, ліцензування, інституційний аудит, моніторинг якості дошкільної освіти та якості освітньої діяльності, атестацію педагогічних працівників, громадський нагляд (контроль);</a:t>
            </a:r>
          </a:p>
        </p:txBody>
      </p:sp>
    </p:spTree>
    <p:extLst>
      <p:ext uri="{BB962C8B-B14F-4D97-AF65-F5344CB8AC3E}">
        <p14:creationId xmlns:p14="http://schemas.microsoft.com/office/powerpoint/2010/main" val="234160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34E1C06-FD14-4C8B-9094-070B9E543B63}"/>
              </a:ext>
            </a:extLst>
          </p:cNvPr>
          <p:cNvSpPr/>
          <p:nvPr/>
        </p:nvSpPr>
        <p:spPr>
          <a:xfrm>
            <a:off x="173736" y="446038"/>
            <a:ext cx="11759184" cy="3534622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 </a:t>
            </a:r>
            <a:r>
              <a:rPr lang="ru-RU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</a:t>
            </a:r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стандарту є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вихованцями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державним</a:t>
            </a:r>
            <a:r>
              <a:rPr 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EF13D53-0B09-4D29-A9DE-2A155217D268}"/>
              </a:ext>
            </a:extLst>
          </p:cNvPr>
          <p:cNvSpPr/>
          <p:nvPr/>
        </p:nvSpPr>
        <p:spPr>
          <a:xfrm>
            <a:off x="4114800" y="4096512"/>
            <a:ext cx="7818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дітьми, зокрема з особливими освітніми потребами, результатів, визначених державним стандартом, забезпечується з урахуванням їхніх здібностей, нахилів, індивідуальних інтелектуальних, психічних і фізичних можливостей та в умовах, які є найбільш оптимальними для кожної дитини</a:t>
            </a:r>
            <a:r>
              <a:rPr lang="uk-UA" b="1" i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C7A367-A414-401C-BE7D-21F80878A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5" y="3980660"/>
            <a:ext cx="2333625" cy="27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6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3D2690-49F7-43AB-A82D-B56358F40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38" y="3931539"/>
            <a:ext cx="3619500" cy="238125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84D627A-81A9-4BDE-BD46-C600B8235FC1}"/>
              </a:ext>
            </a:extLst>
          </p:cNvPr>
          <p:cNvSpPr/>
          <p:nvPr/>
        </p:nvSpPr>
        <p:spPr>
          <a:xfrm>
            <a:off x="4114801" y="294792"/>
            <a:ext cx="7911550" cy="138499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формування внутрішньої системи забезпечення якості дошкільної освіти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DF2B773-97AD-41F1-834B-62BB0DBCF1E7}"/>
              </a:ext>
            </a:extLst>
          </p:cNvPr>
          <p:cNvSpPr/>
          <p:nvPr/>
        </p:nvSpPr>
        <p:spPr>
          <a:xfrm>
            <a:off x="3968496" y="1939189"/>
            <a:ext cx="7799832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з метою роз'яснення питань щодо особливостей її побудови й функціонування, зокрема проведення оцінювання освітніх і управлінських процесів закладами дошкільної освіти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2DA97-7CA1-46C9-BB0C-CC1EA49B7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976" y="3598444"/>
            <a:ext cx="3619500" cy="25920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8F1761-B5B2-4E92-827E-774EABD25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49" y="211575"/>
            <a:ext cx="3802847" cy="26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7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C2F7196-D4C9-4AE1-86E6-BEEF19673E8F}"/>
              </a:ext>
            </a:extLst>
          </p:cNvPr>
          <p:cNvSpPr/>
          <p:nvPr/>
        </p:nvSpPr>
        <p:spPr>
          <a:xfrm>
            <a:off x="3403664" y="2665688"/>
            <a:ext cx="8275320" cy="250786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рівня розвитку дитини 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дошкільної освіти здійснюється внутрішній моніторинг розвитку </a:t>
            </a:r>
            <a:r>
              <a:rPr lang="uk-UA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дошкільної освіти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076F3A-300E-4B58-9E39-AF2D1375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6" y="310897"/>
            <a:ext cx="2541080" cy="3712464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E52CD6D-789B-489E-8768-8F91898E2A38}"/>
              </a:ext>
            </a:extLst>
          </p:cNvPr>
          <p:cNvSpPr/>
          <p:nvPr/>
        </p:nvSpPr>
        <p:spPr>
          <a:xfrm>
            <a:off x="3541776" y="310897"/>
            <a:ext cx="8275320" cy="2308324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Цифрове видавництво </a:t>
            </a:r>
            <a:r>
              <a:rPr lang="uk-UA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Експертус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співпраці з Державною службою якості освіти України та Асоціацією працівників дошкільної освіти розробили електронний порадник для директора закладу дошкільної освіти «Як створити та розбудувати внутрішню систему забезпечення якості освіти»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6114E47-B375-4D74-A990-39DE928A1890}"/>
              </a:ext>
            </a:extLst>
          </p:cNvPr>
          <p:cNvSpPr/>
          <p:nvPr/>
        </p:nvSpPr>
        <p:spPr>
          <a:xfrm>
            <a:off x="339280" y="5277294"/>
            <a:ext cx="11045000" cy="1384995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порадника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додавши до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з того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вашого</a:t>
            </a:r>
            <a:r>
              <a:rPr lang="ru-RU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закладу.</a:t>
            </a:r>
            <a:endParaRPr lang="uk-UA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8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77AC67C-9286-4A79-A0A1-7C820C63411F}"/>
              </a:ext>
            </a:extLst>
          </p:cNvPr>
          <p:cNvSpPr/>
          <p:nvPr/>
        </p:nvSpPr>
        <p:spPr>
          <a:xfrm>
            <a:off x="3749040" y="4238351"/>
            <a:ext cx="8577072" cy="181588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БКДО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фундаментом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і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endParaRPr lang="uk-UA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562F697-1329-4E6F-8DC4-1AEA69BE44B9}"/>
              </a:ext>
            </a:extLst>
          </p:cNvPr>
          <p:cNvSpPr/>
          <p:nvPr/>
        </p:nvSpPr>
        <p:spPr>
          <a:xfrm>
            <a:off x="137160" y="105013"/>
            <a:ext cx="8814816" cy="3354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державного стандарту: 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 2.1</a:t>
            </a:r>
          </a:p>
          <a:p>
            <a:r>
              <a:rPr lang="uk-UA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Вимогу «Дотримання державного стандарту» оцінюють за двома критеріями: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2.1.1. 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реалізується державний стандарт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2.2.2.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закладі здійснюється внутрішній моніторинг розвитку </a:t>
            </a:r>
            <a:r>
              <a:rPr lang="uk-UA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дошкільної освіти.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E5012-DDA6-4ECC-A859-1B60541DB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976" y="105013"/>
            <a:ext cx="2916936" cy="4297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0CCC30-4575-40B6-880B-8FBC75AFB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88" y="3630167"/>
            <a:ext cx="3270504" cy="28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827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916</Words>
  <Application>Microsoft Office PowerPoint</Application>
  <PresentationFormat>Широкий екран</PresentationFormat>
  <Paragraphs>81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78</cp:revision>
  <dcterms:created xsi:type="dcterms:W3CDTF">2025-05-22T09:05:47Z</dcterms:created>
  <dcterms:modified xsi:type="dcterms:W3CDTF">2025-06-02T08:11:24Z</dcterms:modified>
</cp:coreProperties>
</file>